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 /><Relationship Id="rId2" Type="http://schemas.openxmlformats.org/package/2006/relationships/metadata/core-properties" Target="docProps/core.xml" /><Relationship Id="rId1" Type="http://schemas.openxmlformats.org/officeDocument/2006/relationships/officeDocument" Target="ppt/presentation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Open Sans" panose="02000000000000000000" pitchFamily="2" charset="0"/>
      <p:regular r:id="rId13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font" Target="fonts/font1.fntdata" /><Relationship Id="rId3" Type="http://schemas.openxmlformats.org/officeDocument/2006/relationships/slide" Target="slides/slide2.xml" /><Relationship Id="rId7" Type="http://schemas.openxmlformats.org/officeDocument/2006/relationships/slide" Target="slides/slide6.xml" /><Relationship Id="rId12" Type="http://schemas.openxmlformats.org/officeDocument/2006/relationships/notesMaster" Target="notesMasters/notesMaster1.xml" /><Relationship Id="rId17" Type="http://schemas.openxmlformats.org/officeDocument/2006/relationships/tableStyles" Target="tableStyles.xml" /><Relationship Id="rId2" Type="http://schemas.openxmlformats.org/officeDocument/2006/relationships/slide" Target="slides/slide1.xml" /><Relationship Id="rId16" Type="http://schemas.openxmlformats.org/officeDocument/2006/relationships/theme" Target="theme/theme1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slide" Target="slides/slide10.xml" /><Relationship Id="rId5" Type="http://schemas.openxmlformats.org/officeDocument/2006/relationships/slide" Target="slides/slide4.xml" /><Relationship Id="rId15" Type="http://schemas.openxmlformats.org/officeDocument/2006/relationships/viewProps" Target="viewProps.xml" /><Relationship Id="rId10" Type="http://schemas.openxmlformats.org/officeDocument/2006/relationships/slide" Target="slides/slide9.xml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presProps" Target="presProps.xml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776586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 /><Relationship Id="rId1" Type="http://schemas.openxmlformats.org/officeDocument/2006/relationships/notesMaster" Target="../notesMasters/notesMaster1.xml" 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 /><Relationship Id="rId1" Type="http://schemas.openxmlformats.org/officeDocument/2006/relationships/notesMaster" Target="../notesMasters/notesMaster1.xml" 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 /><Relationship Id="rId1" Type="http://schemas.openxmlformats.org/officeDocument/2006/relationships/notesMaster" Target="../notesMasters/notesMaster1.xml" 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 /><Relationship Id="rId1" Type="http://schemas.openxmlformats.org/officeDocument/2006/relationships/notesMaster" Target="../notesMasters/notesMaster1.xml" 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 /><Relationship Id="rId1" Type="http://schemas.openxmlformats.org/officeDocument/2006/relationships/notesMaster" Target="../notesMasters/notesMaster1.xml" 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 /><Relationship Id="rId1" Type="http://schemas.openxmlformats.org/officeDocument/2006/relationships/notesMaster" Target="../notesMasters/notesMaster1.xml" 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 /><Relationship Id="rId1" Type="http://schemas.openxmlformats.org/officeDocument/2006/relationships/notesMaster" Target="../notesMasters/notesMaster1.xml" 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 /><Relationship Id="rId1" Type="http://schemas.openxmlformats.org/officeDocument/2006/relationships/notesMaster" Target="../notesMasters/notesMaster1.xml" 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 /><Relationship Id="rId1" Type="http://schemas.openxmlformats.org/officeDocument/2006/relationships/notesMaster" Target="../notesMasters/notesMaster1.xml" 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.png" 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.png" 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.png" 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.png" 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.png" 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.png" 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.png" 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.png" 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.png" 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.png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notesSlide" Target="../notesSlides/notesSlide1.xml" /><Relationship Id="rId1" Type="http://schemas.openxmlformats.org/officeDocument/2006/relationships/slideLayout" Target="../slideLayouts/slideLayout2.xml" 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 /><Relationship Id="rId2" Type="http://schemas.openxmlformats.org/officeDocument/2006/relationships/notesSlide" Target="../notesSlides/notesSlide10.xml" /><Relationship Id="rId1" Type="http://schemas.openxmlformats.org/officeDocument/2006/relationships/slideLayout" Target="../slideLayouts/slideLayout11.xml" /><Relationship Id="rId6" Type="http://schemas.openxmlformats.org/officeDocument/2006/relationships/image" Target="../media/image18.png" /><Relationship Id="rId5" Type="http://schemas.openxmlformats.org/officeDocument/2006/relationships/image" Target="../media/image17.png" /><Relationship Id="rId4" Type="http://schemas.openxmlformats.org/officeDocument/2006/relationships/image" Target="../media/image16.png" 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 /><Relationship Id="rId1" Type="http://schemas.openxmlformats.org/officeDocument/2006/relationships/slideLayout" Target="../slideLayouts/slideLayout3.xml" 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 /><Relationship Id="rId2" Type="http://schemas.openxmlformats.org/officeDocument/2006/relationships/notesSlide" Target="../notesSlides/notesSlide3.xml" /><Relationship Id="rId1" Type="http://schemas.openxmlformats.org/officeDocument/2006/relationships/slideLayout" Target="../slideLayouts/slideLayout4.xml" 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 /><Relationship Id="rId2" Type="http://schemas.openxmlformats.org/officeDocument/2006/relationships/notesSlide" Target="../notesSlides/notesSlide4.xml" /><Relationship Id="rId1" Type="http://schemas.openxmlformats.org/officeDocument/2006/relationships/slideLayout" Target="../slideLayouts/slideLayout5.xml" 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 /><Relationship Id="rId2" Type="http://schemas.openxmlformats.org/officeDocument/2006/relationships/notesSlide" Target="../notesSlides/notesSlide5.xml" /><Relationship Id="rId1" Type="http://schemas.openxmlformats.org/officeDocument/2006/relationships/slideLayout" Target="../slideLayouts/slideLayout6.xml" 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 /><Relationship Id="rId2" Type="http://schemas.openxmlformats.org/officeDocument/2006/relationships/notesSlide" Target="../notesSlides/notesSlide6.xml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10.png" /><Relationship Id="rId5" Type="http://schemas.openxmlformats.org/officeDocument/2006/relationships/image" Target="../media/image9.png" /><Relationship Id="rId4" Type="http://schemas.openxmlformats.org/officeDocument/2006/relationships/image" Target="../media/image8.png" 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 /><Relationship Id="rId2" Type="http://schemas.openxmlformats.org/officeDocument/2006/relationships/notesSlide" Target="../notesSlides/notesSlide7.xml" /><Relationship Id="rId1" Type="http://schemas.openxmlformats.org/officeDocument/2006/relationships/slideLayout" Target="../slideLayouts/slideLayout8.xml" /><Relationship Id="rId5" Type="http://schemas.openxmlformats.org/officeDocument/2006/relationships/image" Target="../media/image13.png" /><Relationship Id="rId4" Type="http://schemas.openxmlformats.org/officeDocument/2006/relationships/image" Target="../media/image12.png" 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 /><Relationship Id="rId2" Type="http://schemas.openxmlformats.org/officeDocument/2006/relationships/notesSlide" Target="../notesSlides/notesSlide8.xml" /><Relationship Id="rId1" Type="http://schemas.openxmlformats.org/officeDocument/2006/relationships/slideLayout" Target="../slideLayouts/slideLayout9.xml" 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 /><Relationship Id="rId1" Type="http://schemas.openxmlformats.org/officeDocument/2006/relationships/slideLayout" Target="../slideLayouts/slideLayout10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36553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Ontologiya va Gnoseologiyaga Kirish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123253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b="1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Ontologiya va gnoseologiya – falsafaning asosiy bo‘limlari. Ular inson bilimining ildizini o‘rganadi. Ma’ruza asosiy savollar va maqsadlarni ochib beradi.</a:t>
            </a:r>
            <a:endParaRPr lang="en-US" sz="2000" b="1" dirty="0"/>
          </a:p>
        </p:txBody>
      </p:sp>
      <p:sp>
        <p:nvSpPr>
          <p:cNvPr id="7" name="Text 4"/>
          <p:cNvSpPr/>
          <p:nvPr/>
        </p:nvSpPr>
        <p:spPr>
          <a:xfrm>
            <a:off x="793790" y="6760653"/>
            <a:ext cx="2792849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Open Sans Bold" pitchFamily="34" charset="0"/>
                <a:ea typeface="Open Sans Bold" pitchFamily="34" charset="-122"/>
                <a:cs typeface="Open Sans Bold" pitchFamily="34" charset="-120"/>
              </a:rPr>
              <a:t> </a:t>
            </a:r>
            <a:r>
              <a:rPr lang="en-US" sz="2200" b="1" dirty="0" err="1">
                <a:solidFill>
                  <a:srgbClr val="403C4E"/>
                </a:solidFill>
                <a:latin typeface="Open Sans Bold" pitchFamily="34" charset="0"/>
                <a:ea typeface="Open Sans Bold" pitchFamily="34" charset="-122"/>
                <a:cs typeface="Open Sans Bold" pitchFamily="34" charset="-120"/>
              </a:rPr>
              <a:t>Namozova</a:t>
            </a:r>
            <a:r>
              <a:rPr lang="en-US" sz="2200" b="1" dirty="0">
                <a:solidFill>
                  <a:srgbClr val="403C4E"/>
                </a:solidFill>
                <a:latin typeface="Open Sans Bold" pitchFamily="34" charset="0"/>
                <a:ea typeface="Open Sans Bold" pitchFamily="34" charset="-122"/>
                <a:cs typeface="Open Sans Bold" pitchFamily="34" charset="-120"/>
              </a:rPr>
              <a:t> Iroda.</a:t>
            </a:r>
            <a:endParaRPr lang="en-US" sz="2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040130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Xulosa va Kelajak Yo‘nalishlari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2797850"/>
            <a:ext cx="1134070" cy="13608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754422" y="30246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Falsafadagi O‘rni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754422" y="3515082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Ontologiya va gnoseologiya bilimning ildizlari hisoblanadi.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0190" y="4158734"/>
            <a:ext cx="1134070" cy="136088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754422" y="4385548"/>
            <a:ext cx="302787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Madaniyat Ahamiyati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754422" y="4875967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Ular insoniyatning hayotiy qarashlarini shakllantiradi.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0190" y="5519618"/>
            <a:ext cx="1134070" cy="166985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754422" y="574643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Tadqiqot Rivoji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754422" y="6236851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Yangi yondoshuvlar va texnologiyalar tadqiqotni kengaytiradi.</a:t>
            </a:r>
            <a:endParaRPr lang="en-US" sz="1750" dirty="0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AE6CD604-CB3A-CA32-639F-8E59B3796A48}"/>
              </a:ext>
            </a:extLst>
          </p:cNvPr>
          <p:cNvSpPr/>
          <p:nvPr/>
        </p:nvSpPr>
        <p:spPr>
          <a:xfrm>
            <a:off x="12707302" y="7750098"/>
            <a:ext cx="1833888" cy="3902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39960"/>
            <a:ext cx="1239809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Falsafa Tarixida Ontologiya va Gnoseologiya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815715"/>
            <a:ext cx="323957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Qadimgi Mutafakkirlar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396859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Platon va Aristotel borliq va bilim haqidagi dastlabki nazariyalarni ilgari surdi.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815715"/>
            <a:ext cx="311396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O‘rta Asr va Uyg‘onish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396859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Averroes va Dekart falsafani yangi asoslarda qayta ko‘rib chiqdi.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Zamonaviy Oqimlar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396859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Kant va Hegel bilim va borliqni tizimli yondoshuvda tahlil qildi.</a:t>
            </a:r>
            <a:endParaRPr lang="en-US" sz="1750" dirty="0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E5B3A962-0300-377E-CEE8-264D38DF3CCC}"/>
              </a:ext>
            </a:extLst>
          </p:cNvPr>
          <p:cNvSpPr/>
          <p:nvPr/>
        </p:nvSpPr>
        <p:spPr>
          <a:xfrm>
            <a:off x="12707302" y="7750098"/>
            <a:ext cx="1833888" cy="3902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91594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Ontologiya: Borliq Nazariyasi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673668"/>
            <a:ext cx="3664863" cy="2206585"/>
          </a:xfrm>
          <a:prstGeom prst="roundRect">
            <a:avLst>
              <a:gd name="adj" fmla="val 4317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8224" y="290810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Asosiy Masalalar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8224" y="3398520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Borliqning tabiati, mavjudlikning mumkin shakllari.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2673668"/>
            <a:ext cx="3664863" cy="2206585"/>
          </a:xfrm>
          <a:prstGeom prst="roundRect">
            <a:avLst>
              <a:gd name="adj" fmla="val 4317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919901" y="290810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Borliq Turlari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9901" y="3398520"/>
            <a:ext cx="31959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Moddiy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4919901" y="3840718"/>
            <a:ext cx="31959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Ideal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4919901" y="4282916"/>
            <a:ext cx="31959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Mavhum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93790" y="5107067"/>
            <a:ext cx="7556421" cy="2206585"/>
          </a:xfrm>
          <a:prstGeom prst="roundRect">
            <a:avLst>
              <a:gd name="adj" fmla="val 4317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1028224" y="534150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Kategoriyalar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1028224" y="5831919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Substansiya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1028224" y="6274118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Atribut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1028224" y="6716316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Munosabat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005489"/>
            <a:ext cx="617862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Ontologik Nazariyalar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30958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7017306" y="330958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Materializm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017306" y="3799999"/>
            <a:ext cx="29277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Borliqning asosi moddiy substansiyadir.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330958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908983" y="330958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Idealizm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908983" y="3799999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Asos—ruh va g‘oya ko‘rinishidagi ideal substansiya.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370671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7017306" y="537067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Dualizm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017306" y="5861090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Moddiy va ideal borliqning birgalikda mavjudligi.</a:t>
            </a:r>
            <a:endParaRPr lang="en-US" sz="1750" dirty="0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E6F96540-FE92-FAEA-1017-1D1967FE7F1D}"/>
              </a:ext>
            </a:extLst>
          </p:cNvPr>
          <p:cNvSpPr/>
          <p:nvPr/>
        </p:nvSpPr>
        <p:spPr>
          <a:xfrm>
            <a:off x="12707302" y="7750098"/>
            <a:ext cx="1833888" cy="3902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61567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Zamonaviy Ontologiya Yondoshuvlari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373398"/>
            <a:ext cx="170021" cy="853321"/>
          </a:xfrm>
          <a:prstGeom prst="roundRect">
            <a:avLst>
              <a:gd name="adj" fmla="val 56033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303973" y="3373398"/>
            <a:ext cx="337923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Strukturaviy Ontologiya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303973" y="3863816"/>
            <a:ext cx="704623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Levi-Stross ijtimoiy va madaniy tuzilmalarga urg‘u beradi.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133951" y="4453533"/>
            <a:ext cx="170021" cy="853321"/>
          </a:xfrm>
          <a:prstGeom prst="roundRect">
            <a:avLst>
              <a:gd name="adj" fmla="val 56033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644134" y="4453533"/>
            <a:ext cx="331196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Ekzistensial Ontologiya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644134" y="4943951"/>
            <a:ext cx="6706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Xaydegger va Sartr insonning mavjudligiga e’tibor qaratadi.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1474232" y="5533668"/>
            <a:ext cx="170021" cy="853321"/>
          </a:xfrm>
          <a:prstGeom prst="roundRect">
            <a:avLst>
              <a:gd name="adj" fmla="val 56033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984415" y="553366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Virtual Borliq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984415" y="6024086"/>
            <a:ext cx="636579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Texnologiya ta’sirida yangi mavjudlik shakllari paydo bo‘ladi.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57758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1638" y="3144560"/>
            <a:ext cx="7924681" cy="644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Gnoseologiya: Bilim Nazariyasi</a:t>
            </a:r>
            <a:endParaRPr lang="en-US" sz="40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638" y="4134207"/>
            <a:ext cx="515422" cy="51542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443157" y="4098131"/>
            <a:ext cx="2577584" cy="322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Sezgi</a:t>
            </a:r>
            <a:endParaRPr lang="en-US" sz="2000" dirty="0"/>
          </a:p>
        </p:txBody>
      </p:sp>
      <p:sp>
        <p:nvSpPr>
          <p:cNvPr id="6" name="Text 2"/>
          <p:cNvSpPr/>
          <p:nvPr/>
        </p:nvSpPr>
        <p:spPr>
          <a:xfrm>
            <a:off x="1443157" y="4544020"/>
            <a:ext cx="12465606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Bilimning asosiy manbalaridan biri.</a:t>
            </a:r>
            <a:endParaRPr lang="en-US" sz="16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638" y="5528548"/>
            <a:ext cx="515422" cy="51542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443157" y="5492472"/>
            <a:ext cx="2577584" cy="322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Aql</a:t>
            </a:r>
            <a:endParaRPr lang="en-US" sz="2000" dirty="0"/>
          </a:p>
        </p:txBody>
      </p:sp>
      <p:sp>
        <p:nvSpPr>
          <p:cNvPr id="9" name="Text 4"/>
          <p:cNvSpPr/>
          <p:nvPr/>
        </p:nvSpPr>
        <p:spPr>
          <a:xfrm>
            <a:off x="1443157" y="5938361"/>
            <a:ext cx="12465606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Fikrlash va tahlil qilishning markazi.</a:t>
            </a:r>
            <a:endParaRPr lang="en-US" sz="16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1638" y="6922889"/>
            <a:ext cx="515422" cy="51542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443157" y="6886813"/>
            <a:ext cx="2577584" cy="322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Tajriba</a:t>
            </a:r>
            <a:endParaRPr lang="en-US" sz="2000" dirty="0"/>
          </a:p>
        </p:txBody>
      </p:sp>
      <p:sp>
        <p:nvSpPr>
          <p:cNvPr id="12" name="Text 6"/>
          <p:cNvSpPr/>
          <p:nvPr/>
        </p:nvSpPr>
        <p:spPr>
          <a:xfrm>
            <a:off x="1443157" y="7332702"/>
            <a:ext cx="12465606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Amaliy sinovlar orqali bilim orttirish.</a:t>
            </a:r>
            <a:endParaRPr lang="en-US" sz="1600" dirty="0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08F9E506-5E11-EE29-8019-7AE59647A6F0}"/>
              </a:ext>
            </a:extLst>
          </p:cNvPr>
          <p:cNvSpPr/>
          <p:nvPr/>
        </p:nvSpPr>
        <p:spPr>
          <a:xfrm>
            <a:off x="12707302" y="7750098"/>
            <a:ext cx="1833888" cy="3902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0759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Bilish Nazariyalari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2200394" y="408777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Empirizm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578191"/>
            <a:ext cx="424184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Bilim tajribaga tayanadi, Lokk va Gyumda rivojlandi.</a:t>
            </a:r>
            <a:endParaRPr lang="en-US" sz="17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9258" y="2870002"/>
            <a:ext cx="3651885" cy="3651885"/>
          </a:xfrm>
          <a:prstGeom prst="rect">
            <a:avLst/>
          </a:prstGeom>
        </p:spPr>
      </p:pic>
      <p:sp>
        <p:nvSpPr>
          <p:cNvPr id="6" name="Shape 3"/>
          <p:cNvSpPr/>
          <p:nvPr/>
        </p:nvSpPr>
        <p:spPr>
          <a:xfrm>
            <a:off x="5274231" y="4412456"/>
            <a:ext cx="566976" cy="566976"/>
          </a:xfrm>
          <a:prstGeom prst="roundRect">
            <a:avLst>
              <a:gd name="adj" fmla="val 1611154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5430083" y="4536400"/>
            <a:ext cx="255151" cy="318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0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1</a:t>
            </a:r>
            <a:endParaRPr lang="en-US" sz="2000" dirty="0"/>
          </a:p>
        </p:txBody>
      </p:sp>
      <p:sp>
        <p:nvSpPr>
          <p:cNvPr id="8" name="Text 5"/>
          <p:cNvSpPr/>
          <p:nvPr/>
        </p:nvSpPr>
        <p:spPr>
          <a:xfrm>
            <a:off x="9481304" y="31805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Ratsionalizm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9481304" y="3670935"/>
            <a:ext cx="435530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Bilim aqlga asoslanadi, Dekart va Spinoza tarafdori.</a:t>
            </a:r>
            <a:endParaRPr lang="en-US" sz="1750" dirty="0"/>
          </a:p>
        </p:txBody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9258" y="2870002"/>
            <a:ext cx="3651885" cy="3651885"/>
          </a:xfrm>
          <a:prstGeom prst="rect">
            <a:avLst/>
          </a:prstGeom>
        </p:spPr>
      </p:pic>
      <p:sp>
        <p:nvSpPr>
          <p:cNvPr id="11" name="Shape 7"/>
          <p:cNvSpPr/>
          <p:nvPr/>
        </p:nvSpPr>
        <p:spPr>
          <a:xfrm>
            <a:off x="7910393" y="2890361"/>
            <a:ext cx="566976" cy="566976"/>
          </a:xfrm>
          <a:prstGeom prst="roundRect">
            <a:avLst>
              <a:gd name="adj" fmla="val 1611154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12" name="Text 8"/>
          <p:cNvSpPr/>
          <p:nvPr/>
        </p:nvSpPr>
        <p:spPr>
          <a:xfrm>
            <a:off x="8066246" y="3014305"/>
            <a:ext cx="255151" cy="318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0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2</a:t>
            </a:r>
            <a:endParaRPr lang="en-US" sz="2000" dirty="0"/>
          </a:p>
        </p:txBody>
      </p:sp>
      <p:sp>
        <p:nvSpPr>
          <p:cNvPr id="13" name="Text 9"/>
          <p:cNvSpPr/>
          <p:nvPr/>
        </p:nvSpPr>
        <p:spPr>
          <a:xfrm>
            <a:off x="9481304" y="53579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Sensualizm</a:t>
            </a:r>
            <a:endParaRPr lang="en-US" sz="2200" dirty="0"/>
          </a:p>
        </p:txBody>
      </p:sp>
      <p:sp>
        <p:nvSpPr>
          <p:cNvPr id="14" name="Text 10"/>
          <p:cNvSpPr/>
          <p:nvPr/>
        </p:nvSpPr>
        <p:spPr>
          <a:xfrm>
            <a:off x="9481304" y="5848350"/>
            <a:ext cx="435530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Sezgi organlari orqali bilim olinadi.</a:t>
            </a:r>
            <a:endParaRPr lang="en-US" sz="1750" dirty="0"/>
          </a:p>
        </p:txBody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9258" y="2870002"/>
            <a:ext cx="3651885" cy="3651885"/>
          </a:xfrm>
          <a:prstGeom prst="rect">
            <a:avLst/>
          </a:prstGeom>
        </p:spPr>
      </p:pic>
      <p:sp>
        <p:nvSpPr>
          <p:cNvPr id="16" name="Shape 11"/>
          <p:cNvSpPr/>
          <p:nvPr/>
        </p:nvSpPr>
        <p:spPr>
          <a:xfrm>
            <a:off x="7910393" y="5934432"/>
            <a:ext cx="566976" cy="566976"/>
          </a:xfrm>
          <a:prstGeom prst="roundRect">
            <a:avLst>
              <a:gd name="adj" fmla="val 1611154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17" name="Text 12"/>
          <p:cNvSpPr/>
          <p:nvPr/>
        </p:nvSpPr>
        <p:spPr>
          <a:xfrm>
            <a:off x="8066246" y="6058376"/>
            <a:ext cx="255151" cy="318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0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3</a:t>
            </a:r>
            <a:endParaRPr lang="en-US" sz="2000" dirty="0"/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4A9858C0-2791-589F-6687-AC16E20C6B7C}"/>
              </a:ext>
            </a:extLst>
          </p:cNvPr>
          <p:cNvSpPr/>
          <p:nvPr/>
        </p:nvSpPr>
        <p:spPr>
          <a:xfrm>
            <a:off x="12707302" y="7750098"/>
            <a:ext cx="1833888" cy="3902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65115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Zamonaviy Gnoseologiya Yangi Yo‘nalishlari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66402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7017306" y="36640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Postmodernizm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017306" y="4154448"/>
            <a:ext cx="29277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Bilim nisbiy va kontekstga bog‘liq ekanini ta’kidlaydi.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366402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908983" y="36640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Ilmiy Metodologiya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908983" y="4154448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Popper va Kun eksperiment va falsifikatsiyani urg‘ulaydi.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72512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7017306" y="572512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Sun’iy Intellekt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017306" y="6215539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Bilim yaratishda yangi imkoniyatlar ochmoqda.</a:t>
            </a:r>
            <a:endParaRPr lang="en-US" sz="1750" dirty="0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FEC8CE3A-B9A2-38FE-434A-E372D6597454}"/>
              </a:ext>
            </a:extLst>
          </p:cNvPr>
          <p:cNvSpPr/>
          <p:nvPr/>
        </p:nvSpPr>
        <p:spPr>
          <a:xfrm>
            <a:off x="12707302" y="7750098"/>
            <a:ext cx="1833888" cy="3902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721412"/>
            <a:ext cx="1129272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Ontologiya va Gnoseologiyaning Aloqasi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Borliq va Bilim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578310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Ular o‘zaro chambarchas bog‘liq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Ontologik Asoslar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57831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Bilimning shakllanishida muhim rol o‘ynaydi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Bilim Darajasi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57831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Borliqni aks ettirish qobiliyatini ta’riflaydi</a:t>
            </a:r>
            <a:endParaRPr lang="en-US" sz="1750" dirty="0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8404DAA2-9D77-60DE-2AE6-CF4A29975AC6}"/>
              </a:ext>
            </a:extLst>
          </p:cNvPr>
          <p:cNvSpPr/>
          <p:nvPr/>
        </p:nvSpPr>
        <p:spPr>
          <a:xfrm>
            <a:off x="12707302" y="7750098"/>
            <a:ext cx="1833888" cy="3902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343</Words>
  <Application>Microsoft Office PowerPoint</Application>
  <PresentationFormat>Buyurtma</PresentationFormat>
  <Paragraphs>83</Paragraphs>
  <Slides>10</Slides>
  <Notes>10</Notes>
  <HiddenSlides>0</HiddenSlides>
  <MMClips>0</MMClips>
  <ScaleCrop>false</ScaleCrop>
  <HeadingPairs>
    <vt:vector size="4" baseType="variant">
      <vt:variant>
        <vt:lpstr>Mavzu</vt:lpstr>
      </vt:variant>
      <vt:variant>
        <vt:i4>1</vt:i4>
      </vt:variant>
      <vt:variant>
        <vt:lpstr>Slayd sarlavhalari</vt:lpstr>
      </vt:variant>
      <vt:variant>
        <vt:i4>10</vt:i4>
      </vt:variant>
    </vt:vector>
  </HeadingPairs>
  <TitlesOfParts>
    <vt:vector size="11" baseType="lpstr">
      <vt:lpstr>Office Theme</vt:lpstr>
      <vt:lpstr>PowerPoint taqdimoti</vt:lpstr>
      <vt:lpstr>PowerPoint taqdimoti</vt:lpstr>
      <vt:lpstr>PowerPoint taqdimoti</vt:lpstr>
      <vt:lpstr>PowerPoint taqdimoti</vt:lpstr>
      <vt:lpstr>PowerPoint taqdimoti</vt:lpstr>
      <vt:lpstr>PowerPoint taqdimoti</vt:lpstr>
      <vt:lpstr>PowerPoint taqdimoti</vt:lpstr>
      <vt:lpstr>PowerPoint taqdimoti</vt:lpstr>
      <vt:lpstr>PowerPoint taqdimoti</vt:lpstr>
      <vt:lpstr>PowerPoint taqdimoti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Iroda Nomozova</cp:lastModifiedBy>
  <cp:revision>4</cp:revision>
  <dcterms:created xsi:type="dcterms:W3CDTF">2025-04-21T15:24:01Z</dcterms:created>
  <dcterms:modified xsi:type="dcterms:W3CDTF">2025-04-22T06:20:30Z</dcterms:modified>
</cp:coreProperties>
</file>